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4"/>
  </p:notesMasterIdLst>
  <p:handoutMasterIdLst>
    <p:handoutMasterId r:id="rId15"/>
  </p:handoutMasterIdLst>
  <p:sldIdLst>
    <p:sldId id="396" r:id="rId3"/>
    <p:sldId id="357" r:id="rId4"/>
    <p:sldId id="311" r:id="rId5"/>
    <p:sldId id="389" r:id="rId6"/>
    <p:sldId id="397" r:id="rId7"/>
    <p:sldId id="393" r:id="rId8"/>
    <p:sldId id="394" r:id="rId9"/>
    <p:sldId id="398" r:id="rId10"/>
    <p:sldId id="386" r:id="rId11"/>
    <p:sldId id="391" r:id="rId12"/>
    <p:sldId id="39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0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60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20xx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2D12AD0-39D7-481D-A90E-51416BE1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7540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754063"/>
            <a:ext cx="464185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8280"/>
            <a:ext cx="910186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C2B97F-973B-4407-B2CD-43C3E76D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21-11-0033-00-0000-Joint_Plenary_Opening_Report.ppt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2" r:id="rId2"/>
    <p:sldLayoutId id="2147483863" r:id="rId3"/>
    <p:sldLayoutId id="2147483837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4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#43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Singapore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subir@research.telcordia.com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March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990600" cy="215900"/>
          </a:xfrm>
          <a:noFill/>
        </p:spPr>
        <p:txBody>
          <a:bodyPr/>
          <a:lstStyle/>
          <a:p>
            <a:r>
              <a:rPr lang="en-US" dirty="0" smtClean="0"/>
              <a:t>March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smtClean="0">
                <a:solidFill>
                  <a:schemeClr val="accent2"/>
                </a:solidFill>
              </a:rPr>
              <a:t>Future Sessions – 2011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2000" b="1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16-19 May 2011, Alberta,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March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17526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TBD (non North American)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(Target)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1219200" cy="228600"/>
          </a:xfrm>
          <a:noFill/>
        </p:spPr>
        <p:txBody>
          <a:bodyPr/>
          <a:lstStyle/>
          <a:p>
            <a:r>
              <a:rPr lang="en-US" dirty="0" smtClean="0"/>
              <a:t>March 2011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dirty="0" smtClean="0"/>
              <a:t>                                 Subir Das, Chair 802.21 WG</a:t>
            </a:r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4947E09-04BA-41CB-918F-1FFEA1098F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30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smtClean="0">
                <a:latin typeface="Arial" charset="0"/>
              </a:rPr>
              <a:t>IEEE 802.21</a:t>
            </a:r>
            <a:br>
              <a:rPr lang="en-US" sz="4000" b="1" smtClean="0">
                <a:latin typeface="Arial" charset="0"/>
              </a:rPr>
            </a:br>
            <a:r>
              <a:rPr lang="en-US" sz="4000" b="1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2011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990600" cy="215900"/>
          </a:xfrm>
          <a:noFill/>
        </p:spPr>
        <p:txBody>
          <a:bodyPr/>
          <a:lstStyle/>
          <a:p>
            <a:r>
              <a:rPr lang="en-US" dirty="0" smtClean="0"/>
              <a:t>March 2011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dirty="0" smtClean="0"/>
              <a:t>                                 Subir Das, Chair 802.21 WG</a:t>
            </a:r>
            <a:endParaRPr lang="en-US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DF237D2-9025-4C3F-BEA0-3F53B88EEF6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791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/>
              <a:t>HBS: Handover with Broadcast Services    </a:t>
            </a:r>
            <a:r>
              <a:rPr lang="en-US" sz="1400" b="1" dirty="0"/>
              <a:t>Default Location</a:t>
            </a:r>
            <a:r>
              <a:rPr lang="en-US" sz="1400" dirty="0" smtClean="0"/>
              <a:t>: 4603 (4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 smtClean="0"/>
              <a:t>Level, Convention center) </a:t>
            </a:r>
            <a:endParaRPr lang="en-US" sz="1400" dirty="0"/>
          </a:p>
          <a:p>
            <a:pPr eaLnBrk="1" hangingPunct="1"/>
            <a:r>
              <a:rPr lang="en-US" sz="1400" dirty="0"/>
              <a:t>SRHO: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1" y="1573530"/>
          <a:ext cx="7010400" cy="3989071"/>
        </p:xfrm>
        <a:graphic>
          <a:graphicData uri="http://schemas.openxmlformats.org/drawingml/2006/table">
            <a:tbl>
              <a:tblPr/>
              <a:tblGrid>
                <a:gridCol w="1216090"/>
                <a:gridCol w="1073020"/>
                <a:gridCol w="1359159"/>
                <a:gridCol w="1716833"/>
                <a:gridCol w="1645298"/>
              </a:tblGrid>
              <a:tr h="570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(March 14)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(March 15)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(March 16)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(March 17)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Mid week Plenary/Future Project Planning 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(will start at 9:30 am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 contd..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6:00 – 7:30p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Tutorial 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 (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Starts at 6:30 pm)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7:30 – 9:00p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Tutorial 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3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9- 10:30p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Tutorial 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53200"/>
            <a:ext cx="2438400" cy="304800"/>
          </a:xfrm>
          <a:noFill/>
        </p:spPr>
        <p:txBody>
          <a:bodyPr/>
          <a:lstStyle/>
          <a:p>
            <a:r>
              <a:rPr lang="en-US" dirty="0" smtClean="0"/>
              <a:t>Subir Das, Chair 802.21 WG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553200"/>
            <a:ext cx="1143000" cy="304800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081B5215-B144-4246-A476-CF2247F9E2A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77000"/>
            <a:ext cx="1066800" cy="228600"/>
          </a:xfrm>
          <a:noFill/>
        </p:spPr>
        <p:txBody>
          <a:bodyPr/>
          <a:lstStyle/>
          <a:p>
            <a:r>
              <a:rPr lang="en-US" dirty="0" smtClean="0"/>
              <a:t>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smtClean="0">
                <a:solidFill>
                  <a:schemeClr val="accent2"/>
                </a:solidFill>
                <a:latin typeface="Arial" charset="0"/>
              </a:rPr>
              <a:t>Summary of Completed Work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P802.21 base Specification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P802.21 published in Jan-2009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Requirements submitted to ITU through 802.18 for IMT-Advanced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Interaction with other 802 groups and other SDOs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802.16g in Nov ‘05,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802.11u in Sep ’06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3GPP: Concept of ANDSF incorporated in 3GPP TS 23.402, TS 24.302, TS 24.312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WMF: 802.21 IS </a:t>
            </a:r>
            <a:r>
              <a:rPr lang="en-US" sz="1600" dirty="0" err="1" smtClean="0">
                <a:latin typeface="Arial" charset="0"/>
              </a:rPr>
              <a:t>is</a:t>
            </a:r>
            <a:r>
              <a:rPr lang="en-US" sz="1600" dirty="0" smtClean="0">
                <a:latin typeface="Arial" charset="0"/>
              </a:rPr>
              <a:t> now a part of </a:t>
            </a:r>
            <a:r>
              <a:rPr lang="en-US" sz="1600" dirty="0" err="1" smtClean="0">
                <a:latin typeface="Arial" charset="0"/>
              </a:rPr>
              <a:t>WiMAX</a:t>
            </a:r>
            <a:r>
              <a:rPr lang="en-US" sz="1600" dirty="0" smtClean="0">
                <a:latin typeface="Arial" charset="0"/>
              </a:rPr>
              <a:t> 1.6 specification for </a:t>
            </a:r>
            <a:r>
              <a:rPr lang="en-US" sz="1600" dirty="0" err="1" smtClean="0">
                <a:latin typeface="Arial" charset="0"/>
              </a:rPr>
              <a:t>WiMAX-WiFi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IWK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WG Letter Ballot approved; resolve the comments and preparation for </a:t>
            </a:r>
            <a:r>
              <a:rPr lang="en-US" sz="1600" dirty="0" smtClean="0">
                <a:latin typeface="Arial" charset="0"/>
              </a:rPr>
              <a:t>next LB </a:t>
            </a:r>
            <a:r>
              <a:rPr lang="en-US" sz="1600" dirty="0" smtClean="0">
                <a:latin typeface="Arial" charset="0"/>
              </a:rPr>
              <a:t>re-circulation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TG: Resolve comments and preparation </a:t>
            </a:r>
            <a:r>
              <a:rPr lang="en-US" sz="1600" dirty="0" smtClean="0">
                <a:latin typeface="Arial" charset="0"/>
              </a:rPr>
              <a:t>next LB </a:t>
            </a:r>
            <a:r>
              <a:rPr lang="en-US" sz="1600" dirty="0" smtClean="0">
                <a:latin typeface="Arial" charset="0"/>
              </a:rPr>
              <a:t>re-circulation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are discussed and draft version is underway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14300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#4a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LB#4a started on November 23, 2010 and ended on December 22, 2010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December 23, 2010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http://www.ieee802.org/21/ballot_4.html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:16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:08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02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 81%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66%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not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2011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#5a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LB#5a started on February 15 , 2011 and ended on March </a:t>
            </a:r>
            <a:r>
              <a:rPr lang="en-US" sz="2400" dirty="0" smtClean="0">
                <a:latin typeface="Arial" charset="0"/>
              </a:rPr>
              <a:t>01, </a:t>
            </a:r>
            <a:r>
              <a:rPr lang="en-US" sz="2400" dirty="0" smtClean="0">
                <a:latin typeface="Arial" charset="0"/>
              </a:rPr>
              <a:t>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March 02, 2011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http://www.ieee802.org/21/ballot_5.html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 22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  05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 02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90.6%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81.48%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2011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1066800" cy="215900"/>
          </a:xfrm>
          <a:noFill/>
        </p:spPr>
        <p:txBody>
          <a:bodyPr/>
          <a:lstStyle/>
          <a:p>
            <a:r>
              <a:rPr lang="en-US" dirty="0" smtClean="0"/>
              <a:t>March 2011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17CE900-A1D9-48AF-99E5-2A9670E2E49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arch Meeting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Task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802.21a: Security Extensions to MIH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Letter Ballot  comment resolution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802.21b: Handovers with Broadcast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Letter Ballot comment resolution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28174</TotalTime>
  <Words>828</Words>
  <Application>Microsoft Office PowerPoint</Application>
  <PresentationFormat>On-screen Show (4:3)</PresentationFormat>
  <Paragraphs>230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802.11PowerPointTemplate-Landscape</vt:lpstr>
      <vt:lpstr>Custom Design</vt:lpstr>
      <vt:lpstr>Joint Opening Plenary  IEEE 802.21  Media Independent Handover Services Session #43 Singapore</vt:lpstr>
      <vt:lpstr>WG Officers</vt:lpstr>
      <vt:lpstr>IEEE 802.21 Meeting Server Details</vt:lpstr>
      <vt:lpstr>Session Time and Location   </vt:lpstr>
      <vt:lpstr>802.21 WG Charter</vt:lpstr>
      <vt:lpstr>Summary of Completed Work</vt:lpstr>
      <vt:lpstr>Letter Ballot #4a Result </vt:lpstr>
      <vt:lpstr>Letter Ballot #5a Result </vt:lpstr>
      <vt:lpstr>Objectives for the March Meeting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433</cp:revision>
  <cp:lastPrinted>1998-02-10T13:28:06Z</cp:lastPrinted>
  <dcterms:created xsi:type="dcterms:W3CDTF">2002-07-08T22:03:28Z</dcterms:created>
  <dcterms:modified xsi:type="dcterms:W3CDTF">2011-03-13T08:24:41Z</dcterms:modified>
</cp:coreProperties>
</file>